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275"/>
            <a:ext cx="7885113" cy="609465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56" y="649584"/>
            <a:ext cx="4215936" cy="334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図 102" descr="ILOVEBE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23" y="2437563"/>
            <a:ext cx="3688535" cy="749013"/>
          </a:xfrm>
          <a:prstGeom prst="rect">
            <a:avLst/>
          </a:prstGeom>
          <a:effectLst>
            <a:outerShdw dist="88900" dir="2700000" algn="tl" rotWithShape="0">
              <a:schemeClr val="bg1"/>
            </a:outerShdw>
          </a:effectLst>
        </p:spPr>
      </p:pic>
      <p:grpSp>
        <p:nvGrpSpPr>
          <p:cNvPr id="104" name="グループ化 103"/>
          <p:cNvGrpSpPr>
            <a:grpSpLocks noChangeAspect="1"/>
          </p:cNvGrpSpPr>
          <p:nvPr/>
        </p:nvGrpSpPr>
        <p:grpSpPr>
          <a:xfrm>
            <a:off x="3071500" y="3163317"/>
            <a:ext cx="4136181" cy="646331"/>
            <a:chOff x="4312569" y="4541303"/>
            <a:chExt cx="4866095" cy="760389"/>
          </a:xfrm>
        </p:grpSpPr>
        <p:grpSp>
          <p:nvGrpSpPr>
            <p:cNvPr id="105" name="グループ化 104"/>
            <p:cNvGrpSpPr/>
            <p:nvPr/>
          </p:nvGrpSpPr>
          <p:grpSpPr>
            <a:xfrm>
              <a:off x="4312569" y="4541303"/>
              <a:ext cx="654780" cy="760389"/>
              <a:chOff x="4069729" y="4541303"/>
              <a:chExt cx="654780" cy="760389"/>
            </a:xfrm>
          </p:grpSpPr>
          <p:sp>
            <p:nvSpPr>
              <p:cNvPr id="130" name="円/楕円 129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069729" y="4541303"/>
                <a:ext cx="65478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4834408" y="4541303"/>
              <a:ext cx="619103" cy="760389"/>
              <a:chOff x="4087568" y="4541303"/>
              <a:chExt cx="619103" cy="760389"/>
            </a:xfrm>
          </p:grpSpPr>
          <p:sp>
            <p:nvSpPr>
              <p:cNvPr id="128" name="円/楕円 127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4087647" y="4541303"/>
                <a:ext cx="618947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5338408" y="4541303"/>
              <a:ext cx="619103" cy="760389"/>
              <a:chOff x="4087568" y="4541303"/>
              <a:chExt cx="619103" cy="760389"/>
            </a:xfrm>
          </p:grpSpPr>
          <p:sp>
            <p:nvSpPr>
              <p:cNvPr id="126" name="円/楕円 125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4101791" y="4541303"/>
                <a:ext cx="59066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>
              <a:off x="5832000" y="4541303"/>
              <a:ext cx="619103" cy="760389"/>
              <a:chOff x="4087568" y="4541303"/>
              <a:chExt cx="619103" cy="760389"/>
            </a:xfrm>
          </p:grpSpPr>
          <p:sp>
            <p:nvSpPr>
              <p:cNvPr id="124" name="円/楕円 123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4101791" y="4541303"/>
                <a:ext cx="59066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6336000" y="4541303"/>
              <a:ext cx="619103" cy="760389"/>
              <a:chOff x="4087568" y="4541303"/>
              <a:chExt cx="619103" cy="760389"/>
            </a:xfrm>
          </p:grpSpPr>
          <p:sp>
            <p:nvSpPr>
              <p:cNvPr id="122" name="円/楕円 121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4098017" y="4541303"/>
                <a:ext cx="598204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Y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0" name="グループ化 109"/>
            <p:cNvGrpSpPr/>
            <p:nvPr/>
          </p:nvGrpSpPr>
          <p:grpSpPr>
            <a:xfrm>
              <a:off x="7026969" y="4541303"/>
              <a:ext cx="654780" cy="760389"/>
              <a:chOff x="4069728" y="4541303"/>
              <a:chExt cx="654780" cy="760389"/>
            </a:xfrm>
          </p:grpSpPr>
          <p:sp>
            <p:nvSpPr>
              <p:cNvPr id="120" name="円/楕円 119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4069728" y="4541303"/>
                <a:ext cx="65478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1" name="グループ化 110"/>
            <p:cNvGrpSpPr/>
            <p:nvPr/>
          </p:nvGrpSpPr>
          <p:grpSpPr>
            <a:xfrm>
              <a:off x="7531912" y="4541303"/>
              <a:ext cx="652894" cy="760389"/>
              <a:chOff x="4070671" y="4541303"/>
              <a:chExt cx="652894" cy="760389"/>
            </a:xfrm>
          </p:grpSpPr>
          <p:sp>
            <p:nvSpPr>
              <p:cNvPr id="118" name="円/楕円 117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070671" y="4541303"/>
                <a:ext cx="652894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O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2" name="グループ化 111"/>
            <p:cNvGrpSpPr/>
            <p:nvPr/>
          </p:nvGrpSpPr>
          <p:grpSpPr>
            <a:xfrm>
              <a:off x="8041571" y="4541303"/>
              <a:ext cx="641579" cy="760389"/>
              <a:chOff x="4076330" y="4541303"/>
              <a:chExt cx="641579" cy="760389"/>
            </a:xfrm>
          </p:grpSpPr>
          <p:sp>
            <p:nvSpPr>
              <p:cNvPr id="116" name="円/楕円 115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4076330" y="4541303"/>
                <a:ext cx="641579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U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13" name="グループ化 112"/>
            <p:cNvGrpSpPr/>
            <p:nvPr/>
          </p:nvGrpSpPr>
          <p:grpSpPr>
            <a:xfrm>
              <a:off x="8554058" y="4541303"/>
              <a:ext cx="624606" cy="760389"/>
              <a:chOff x="4084817" y="4541303"/>
              <a:chExt cx="624606" cy="760389"/>
            </a:xfrm>
          </p:grpSpPr>
          <p:sp>
            <p:nvSpPr>
              <p:cNvPr id="114" name="円/楕円 113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4084817" y="4541303"/>
                <a:ext cx="624606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R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32" name="グループ化 131"/>
          <p:cNvGrpSpPr>
            <a:grpSpLocks noChangeAspect="1"/>
          </p:cNvGrpSpPr>
          <p:nvPr/>
        </p:nvGrpSpPr>
        <p:grpSpPr>
          <a:xfrm>
            <a:off x="1210570" y="3636640"/>
            <a:ext cx="5463972" cy="1015663"/>
            <a:chOff x="1634069" y="4122323"/>
            <a:chExt cx="6428202" cy="1194897"/>
          </a:xfrm>
        </p:grpSpPr>
        <p:sp>
          <p:nvSpPr>
            <p:cNvPr id="133" name="テキスト ボックス 132"/>
            <p:cNvSpPr txBox="1"/>
            <p:nvPr/>
          </p:nvSpPr>
          <p:spPr>
            <a:xfrm>
              <a:off x="5744141" y="4122323"/>
              <a:ext cx="2318130" cy="119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1800" dirty="0" smtClean="0">
                  <a:solidFill>
                    <a:schemeClr val="bg1"/>
                  </a:solidFill>
                </a:rPr>
                <a:t>　</a:t>
              </a:r>
              <a:r>
                <a:rPr kumimoji="1" lang="en-US" altLang="ja-JP" sz="6000" b="1" dirty="0" smtClean="0">
                  <a:solidFill>
                    <a:schemeClr val="bg1"/>
                  </a:solidFill>
                </a:rPr>
                <a:t>350</a:t>
              </a:r>
              <a:r>
                <a:rPr kumimoji="1" lang="ja-JP" altLang="en-US" sz="3200" b="1" dirty="0" smtClean="0">
                  <a:solidFill>
                    <a:schemeClr val="bg1"/>
                  </a:solidFill>
                </a:rPr>
                <a:t>円</a:t>
              </a:r>
              <a:endParaRPr kumimoji="1" lang="en-US" altLang="ja-JP" sz="60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4043116" y="4306989"/>
              <a:ext cx="2172163" cy="7603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400" dirty="0">
                  <a:solidFill>
                    <a:schemeClr val="bg1"/>
                  </a:solidFill>
                </a:rPr>
                <a:t>生ビール</a:t>
              </a:r>
              <a:r>
                <a:rPr lang="en-US" altLang="ja-JP" sz="2400" dirty="0">
                  <a:solidFill>
                    <a:schemeClr val="bg1"/>
                  </a:solidFill>
                </a:rPr>
                <a:t>1</a:t>
              </a:r>
              <a:r>
                <a:rPr lang="ja-JP" altLang="en-US" sz="2400" dirty="0" smtClean="0">
                  <a:solidFill>
                    <a:schemeClr val="bg1"/>
                  </a:solidFill>
                </a:rPr>
                <a:t>杯</a:t>
              </a:r>
              <a:endParaRPr lang="en-US" altLang="ja-JP" sz="2400" dirty="0" smtClean="0">
                <a:solidFill>
                  <a:schemeClr val="bg1"/>
                </a:solidFill>
              </a:endParaRPr>
            </a:p>
            <a:p>
              <a:r>
                <a:rPr lang="en-US" altLang="ja-JP" sz="1200" dirty="0">
                  <a:solidFill>
                    <a:schemeClr val="bg1"/>
                  </a:solidFill>
                </a:rPr>
                <a:t>※</a:t>
              </a:r>
              <a:r>
                <a:rPr lang="ja-JP" altLang="en-US" sz="1200" dirty="0">
                  <a:solidFill>
                    <a:schemeClr val="bg1"/>
                  </a:solidFill>
                </a:rPr>
                <a:t>おつまみ</a:t>
              </a:r>
              <a:r>
                <a:rPr lang="ja-JP" altLang="en-US" sz="1200" dirty="0" smtClean="0">
                  <a:solidFill>
                    <a:schemeClr val="bg1"/>
                  </a:solidFill>
                </a:rPr>
                <a:t>一品付き</a:t>
              </a:r>
              <a:endParaRPr lang="ja-JP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1634069" y="4199266"/>
              <a:ext cx="2231380" cy="9776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１７：００</a:t>
              </a:r>
              <a:endParaRPr kumimoji="0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ＭＳ Ｐゴシック"/>
                <a:cs typeface="ＭＳ Ｐゴシック"/>
              </a:endParaRPr>
            </a:p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　　</a:t>
              </a:r>
              <a:r>
                <a:rPr kumimoji="0" lang="en-US" altLang="ja-JP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〜</a:t>
              </a:r>
              <a:r>
                <a:rPr kumimoji="0" lang="ja-JP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１９：００</a:t>
              </a:r>
              <a:endParaRPr kumimoji="0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136" name="表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616154"/>
              </p:ext>
            </p:extLst>
          </p:nvPr>
        </p:nvGraphicFramePr>
        <p:xfrm>
          <a:off x="883771" y="4428728"/>
          <a:ext cx="6117570" cy="643573"/>
        </p:xfrm>
        <a:graphic>
          <a:graphicData uri="http://schemas.openxmlformats.org/drawingml/2006/table">
            <a:tbl>
              <a:tblPr/>
              <a:tblGrid>
                <a:gridCol w="2383517"/>
                <a:gridCol w="3734053"/>
              </a:tblGrid>
              <a:tr h="6435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居酒屋アスクル</a:t>
                      </a:r>
                      <a:endParaRPr lang="en-US" altLang="ja-JP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東京都豊洲３－２－３　</a:t>
                      </a:r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03‐1234‐1111</a:t>
                      </a:r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17:00</a:t>
                      </a:r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～</a:t>
                      </a:r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23:00</a:t>
                      </a: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ユーザー設定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2015-04-21T04:36:02Z</dcterms:created>
  <dcterms:modified xsi:type="dcterms:W3CDTF">2015-04-21T04:36:05Z</dcterms:modified>
</cp:coreProperties>
</file>